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1" r:id="rId2"/>
    <p:sldId id="292" r:id="rId3"/>
    <p:sldId id="259" r:id="rId4"/>
    <p:sldId id="257" r:id="rId5"/>
    <p:sldId id="258" r:id="rId6"/>
    <p:sldId id="260" r:id="rId7"/>
    <p:sldId id="261" r:id="rId8"/>
    <p:sldId id="262" r:id="rId9"/>
    <p:sldId id="281" r:id="rId10"/>
    <p:sldId id="276" r:id="rId11"/>
    <p:sldId id="278" r:id="rId12"/>
    <p:sldId id="277" r:id="rId13"/>
    <p:sldId id="273" r:id="rId14"/>
    <p:sldId id="274" r:id="rId15"/>
    <p:sldId id="263" r:id="rId16"/>
    <p:sldId id="275" r:id="rId17"/>
    <p:sldId id="266" r:id="rId18"/>
    <p:sldId id="268" r:id="rId19"/>
    <p:sldId id="272" r:id="rId20"/>
    <p:sldId id="270" r:id="rId21"/>
    <p:sldId id="269" r:id="rId22"/>
    <p:sldId id="271" r:id="rId23"/>
    <p:sldId id="289" r:id="rId24"/>
    <p:sldId id="284" r:id="rId25"/>
    <p:sldId id="285" r:id="rId26"/>
    <p:sldId id="286" r:id="rId27"/>
    <p:sldId id="288" r:id="rId28"/>
    <p:sldId id="287" r:id="rId29"/>
    <p:sldId id="290" r:id="rId30"/>
  </p:sldIdLst>
  <p:sldSz cx="9144000" cy="6858000" type="screen4x3"/>
  <p:notesSz cx="6858000" cy="9144000"/>
  <p:photoAlbum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>
        <p:scale>
          <a:sx n="100" d="100"/>
          <a:sy n="100" d="100"/>
        </p:scale>
        <p:origin x="-504" y="60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6211F-6F48-4780-97D2-FDF6E8F25984}" type="datetimeFigureOut">
              <a:rPr lang="en-US" smtClean="0"/>
              <a:pPr/>
              <a:t>9/20/2017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91054-09AC-45B9-AE49-69980EC0D67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6211F-6F48-4780-97D2-FDF6E8F25984}" type="datetimeFigureOut">
              <a:rPr lang="en-US" smtClean="0"/>
              <a:pPr/>
              <a:t>9/20/2017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91054-09AC-45B9-AE49-69980EC0D67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6211F-6F48-4780-97D2-FDF6E8F25984}" type="datetimeFigureOut">
              <a:rPr lang="en-US" smtClean="0"/>
              <a:pPr/>
              <a:t>9/20/2017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91054-09AC-45B9-AE49-69980EC0D67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6211F-6F48-4780-97D2-FDF6E8F25984}" type="datetimeFigureOut">
              <a:rPr lang="en-US" smtClean="0"/>
              <a:pPr/>
              <a:t>9/20/2017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91054-09AC-45B9-AE49-69980EC0D67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6211F-6F48-4780-97D2-FDF6E8F25984}" type="datetimeFigureOut">
              <a:rPr lang="en-US" smtClean="0"/>
              <a:pPr/>
              <a:t>9/20/2017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91054-09AC-45B9-AE49-69980EC0D67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6211F-6F48-4780-97D2-FDF6E8F25984}" type="datetimeFigureOut">
              <a:rPr lang="en-US" smtClean="0"/>
              <a:pPr/>
              <a:t>9/20/2017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91054-09AC-45B9-AE49-69980EC0D67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6211F-6F48-4780-97D2-FDF6E8F25984}" type="datetimeFigureOut">
              <a:rPr lang="en-US" smtClean="0"/>
              <a:pPr/>
              <a:t>9/20/2017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91054-09AC-45B9-AE49-69980EC0D67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6211F-6F48-4780-97D2-FDF6E8F25984}" type="datetimeFigureOut">
              <a:rPr lang="en-US" smtClean="0"/>
              <a:pPr/>
              <a:t>9/20/2017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91054-09AC-45B9-AE49-69980EC0D67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6211F-6F48-4780-97D2-FDF6E8F25984}" type="datetimeFigureOut">
              <a:rPr lang="en-US" smtClean="0"/>
              <a:pPr/>
              <a:t>9/20/2017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91054-09AC-45B9-AE49-69980EC0D67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6211F-6F48-4780-97D2-FDF6E8F25984}" type="datetimeFigureOut">
              <a:rPr lang="en-US" smtClean="0"/>
              <a:pPr/>
              <a:t>9/20/2017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91054-09AC-45B9-AE49-69980EC0D67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6211F-6F48-4780-97D2-FDF6E8F25984}" type="datetimeFigureOut">
              <a:rPr lang="en-US" smtClean="0"/>
              <a:pPr/>
              <a:t>9/20/2017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91054-09AC-45B9-AE49-69980EC0D67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A6211F-6F48-4780-97D2-FDF6E8F25984}" type="datetimeFigureOut">
              <a:rPr lang="en-US" smtClean="0"/>
              <a:pPr/>
              <a:t>9/20/2017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791054-09AC-45B9-AE49-69980EC0D67F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7.xml"/><Relationship Id="rId1" Type="http://schemas.openxmlformats.org/officeDocument/2006/relationships/video" Target="file:///E:\Simulation%20result\VID_20170906_011026.mp4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G_20170831_230555.jpg"/>
          <p:cNvPicPr>
            <a:picLocks noChangeAspect="1"/>
          </p:cNvPicPr>
          <p:nvPr/>
        </p:nvPicPr>
        <p:blipFill>
          <a:blip r:embed="rId2" cstate="print"/>
          <a:srcRect l="5000" t="7037" r="8333" b="11481"/>
          <a:stretch>
            <a:fillRect/>
          </a:stretch>
        </p:blipFill>
        <p:spPr>
          <a:xfrm>
            <a:off x="0" y="977411"/>
            <a:ext cx="9144000" cy="483576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27)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8838"/>
            <a:ext cx="9144000" cy="514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29)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8838"/>
            <a:ext cx="9144000" cy="514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28)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8838"/>
            <a:ext cx="9144000" cy="514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23)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8838"/>
            <a:ext cx="9144000" cy="514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24)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8838"/>
            <a:ext cx="9144000" cy="514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8)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8838"/>
            <a:ext cx="9144000" cy="514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25)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8838"/>
            <a:ext cx="9144000" cy="514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13)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8838"/>
            <a:ext cx="9144000" cy="514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15)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8838"/>
            <a:ext cx="9144000" cy="514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22)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8838"/>
            <a:ext cx="9144000" cy="514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VID_20170906_011026.mp4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990600" y="762000"/>
            <a:ext cx="7162800" cy="53721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19)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8838"/>
            <a:ext cx="9144000" cy="514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18)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8838"/>
            <a:ext cx="9144000" cy="514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21)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8838"/>
            <a:ext cx="9144000" cy="514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Important Graphs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Following are some interesting graphs from above.</a:t>
            </a:r>
            <a:endParaRPr lang="en-US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14)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8838"/>
            <a:ext cx="9144000" cy="514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38)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8838"/>
            <a:ext cx="9144000" cy="514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36)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8838"/>
            <a:ext cx="9144000" cy="514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31)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8838"/>
            <a:ext cx="9144000" cy="514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33)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8838"/>
            <a:ext cx="9144000" cy="514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0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8505"/>
            <a:ext cx="9144000" cy="514099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4)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8838"/>
            <a:ext cx="9144000" cy="514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2)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8838"/>
            <a:ext cx="9144000" cy="514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3)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8838"/>
            <a:ext cx="9144000" cy="514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5)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8838"/>
            <a:ext cx="9144000" cy="514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6)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8838"/>
            <a:ext cx="9144000" cy="514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7)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8838"/>
            <a:ext cx="9144000" cy="514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34)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8838"/>
            <a:ext cx="9144000" cy="514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49</TotalTime>
  <Words>10</Words>
  <Application>Microsoft Office PowerPoint</Application>
  <PresentationFormat>On-screen Show (4:3)</PresentationFormat>
  <Paragraphs>2</Paragraphs>
  <Slides>29</Slides>
  <Notes>0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0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Important Graphs</vt:lpstr>
      <vt:lpstr>Slide 24</vt:lpstr>
      <vt:lpstr>Slide 25</vt:lpstr>
      <vt:lpstr>Slide 26</vt:lpstr>
      <vt:lpstr>Slide 27</vt:lpstr>
      <vt:lpstr>Slide 28</vt:lpstr>
      <vt:lpstr>Slide 29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Sandesh Manwar</dc:creator>
  <cp:lastModifiedBy>Student</cp:lastModifiedBy>
  <cp:revision>7</cp:revision>
  <dcterms:created xsi:type="dcterms:W3CDTF">2017-09-18T17:20:32Z</dcterms:created>
  <dcterms:modified xsi:type="dcterms:W3CDTF">2017-09-20T12:15:21Z</dcterms:modified>
</cp:coreProperties>
</file>